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2450" autoAdjust="0"/>
  </p:normalViewPr>
  <p:slideViewPr>
    <p:cSldViewPr snapToGrid="0">
      <p:cViewPr varScale="1">
        <p:scale>
          <a:sx n="58" d="100"/>
          <a:sy n="58" d="100"/>
        </p:scale>
        <p:origin x="988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B0347-BB2F-C7EA-41BC-E405AA6844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B162C-CF68-45CD-2685-592382987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B6D33-C4BA-6069-EF11-68B187EEF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CD9BB-3284-CEB2-D3C8-7ED968EFD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EB3BC-FF1C-DDC3-0EB4-0B6247D76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8752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FC738-F143-D548-75C9-C40E7AABD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5E8479-15BF-C99D-F116-78CC280F7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00767-34AA-F1FC-4491-974EFC73C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05540-FB1A-40A0-AB8B-A58733746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1844B-FD80-FC75-3719-74DEA566E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2094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AC3F4C-E64E-49BD-48D5-89B45930B6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E95D98-7C27-68D0-BA17-FA7520BAC9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ADF4A-81E8-BA55-B1A3-D13850779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A99FA-7756-FF90-D16C-9F6EA7416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A5429-7F28-85F0-4171-700A5F785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9011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893DF-F282-B14B-C84A-2035CD6B8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1FB8C-244F-C8D6-EB31-038023FEF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B06BC-B768-747A-A684-B90DA746D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03638-2D99-3F41-B3E7-45B74C92F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3A721-6C22-B561-DEE5-C59A4DF81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0210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51A7F-35CB-102E-5CAB-D85914C79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C506A3-6314-76FC-432E-ABEC25795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CCE77-5ACE-3A8C-1CD0-25723808A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45476-802E-171E-2FFF-A813689D7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8B7D0-4331-B4D6-C44B-98C1092D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5030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7B12A-4050-5552-2D13-6B25A45A4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E28F8-6DEC-A76D-FD27-FFFA3429FD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F12D2B-3A28-0824-5A4D-1C9A4F0EB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B66DD-9C1D-63F8-CC33-D89C3106D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1B1192-DDC8-2F3B-5726-3D263D7F9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9ACDF9-91DD-0A60-49EA-269976611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1620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59058-5C58-930B-55CB-A4E7B61C9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B1F59-3D60-81E9-8AD0-0AB07449E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34CA1A-5F75-D3DC-EE86-C22A9C197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8655EA-2382-4F23-9F51-560364BC55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5BB608-58AC-0476-EAB1-849BC67E16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550EB4-E75E-32B6-A632-7557F5B18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4348CC-D1FD-90E4-B5F8-4F0E24596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BCF651-6F15-25F4-DB52-1F4B2880D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7189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6E077-DA3B-3337-7E33-18EF3286A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BCD651-F21D-0467-233C-A92B9B85A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64E6EF-C278-CF2F-4B18-FA13984C8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909C06-6E6C-1EA9-71DD-C2DD74291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0984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E333DA-25EE-FF7A-4AF4-B4C826895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E637BC-A73D-0BD7-471A-E46FCC1CC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8F3C4E-E61D-30DE-5ED1-0E814F690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9646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3E427-EA42-9F6A-36CD-006F7DA7A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78986-63A3-3FEE-871D-2A2F4DB4A4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0BC5E8-95F4-8B01-83C2-6AA8E1AF7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BC451F-47D1-BBCB-6A74-613AD5F50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A2179-619C-7495-AE6F-CEC27AB1B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AD686-D5D7-BFE6-2651-160E3EFE0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3702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E5616-52B2-7579-294F-9E12F6C67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73C453-1785-F72B-87DA-38E332C2D7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07EAB-E0CA-4B95-256C-3888A77DD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07B49B-5E9B-B9FA-2E91-A6EB41E49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EFF7C-0CED-D602-601C-4338F9D32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ECDE54-75BC-68F0-06A9-41C8083A4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5496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F755B2-C422-49B1-2615-370F8048F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A164DE-67E5-745E-E523-58FE997174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D76D9-FF6A-F882-EDC6-01F1620A29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6F743-80C7-43A3-872E-F1EAED539515}" type="datetimeFigureOut">
              <a:rPr lang="en-IN" smtClean="0"/>
              <a:t>11-02-2025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C43F6-9CCC-5A26-C49D-331936609B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3D69A-3638-7B3A-CBD7-46059B12E8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F3096-C643-4BC0-BED0-D7CCC53F9CA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22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D1AB84C-01E2-8CE1-F3BB-FC86F978A6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7292BA-1C89-642C-307E-E67714995B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6200"/>
            <a:ext cx="12192000" cy="693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910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9E2E1-8080-8F6D-7D7F-B98C824F4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2A2952-A613-C18A-5E2D-610DE13C3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33044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59875-0211-2DE6-4539-77D99EDB0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0CDDE7-563E-BB1F-F46B-46B807488F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72542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B3890-1223-5B4B-2A4C-7DFCB6F27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AE6836-7EC9-B93F-305C-5FC9F9839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45086"/>
          </a:xfrm>
        </p:spPr>
      </p:pic>
    </p:spTree>
    <p:extLst>
      <p:ext uri="{BB962C8B-B14F-4D97-AF65-F5344CB8AC3E}">
        <p14:creationId xmlns:p14="http://schemas.microsoft.com/office/powerpoint/2010/main" val="1683012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3AD93-FB60-A3C2-9CA6-42303A7A1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EDEC32-C979-CDC9-3781-88C0B1165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81164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6B50C-31E3-E482-8F49-492A8D041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C22632-878F-1399-0B3C-FC001EFE5F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5490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2025-02-11T02:55:33Z</dcterms:created>
  <dcterms:modified xsi:type="dcterms:W3CDTF">2025-02-11T02:56:39Z</dcterms:modified>
</cp:coreProperties>
</file>

<file path=docProps/thumbnail.jpeg>
</file>